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1973" r:id="rId2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eanne Stewart" initials="LS" lastIdx="88" clrIdx="0">
    <p:extLst>
      <p:ext uri="{19B8F6BF-5375-455C-9EA6-DF929625EA0E}">
        <p15:presenceInfo xmlns:p15="http://schemas.microsoft.com/office/powerpoint/2012/main" userId="S::Leanne@asapskinproducts.com::827115c8-0ed4-45f9-9a07-016868571f98" providerId="AD"/>
      </p:ext>
    </p:extLst>
  </p:cmAuthor>
  <p:cmAuthor id="2" name="Colleen McCleery" initials="CM" lastIdx="5" clrIdx="1">
    <p:extLst>
      <p:ext uri="{19B8F6BF-5375-455C-9EA6-DF929625EA0E}">
        <p15:presenceInfo xmlns:p15="http://schemas.microsoft.com/office/powerpoint/2012/main" userId="S-1-5-21-2040316764-2677190911-736891683-1140" providerId="AD"/>
      </p:ext>
    </p:extLst>
  </p:cmAuthor>
  <p:cmAuthor id="3" name="Miriam O’Grady" initials="MO" lastIdx="1" clrIdx="2">
    <p:extLst>
      <p:ext uri="{19B8F6BF-5375-455C-9EA6-DF929625EA0E}">
        <p15:presenceInfo xmlns:p15="http://schemas.microsoft.com/office/powerpoint/2012/main" userId="S::creative@asapskinproducts.com::2c5a59cf-c1ff-455a-a3d0-a402e203a7fc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5CA26"/>
    <a:srgbClr val="00B1CB"/>
    <a:srgbClr val="FF7300"/>
    <a:srgbClr val="FF87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E7F3F4"/>
          </a:solidFill>
        </a:fill>
      </a:tcStyle>
    </a:wholeTbl>
    <a:band2H>
      <a:tcTxStyle/>
      <a:tcStyle>
        <a:tcBdr/>
        <a:fill>
          <a:solidFill>
            <a:srgbClr val="F3F9FA"/>
          </a:solidFill>
        </a:fill>
      </a:tcStyle>
    </a:band2H>
    <a:firstCol>
      <a:tcTxStyle b="on" i="off">
        <a:fontRef idx="maj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chemeClr val="accent3">
              <a:lumOff val="44000"/>
            </a:schemeClr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3">
              <a:lumOff val="44000"/>
            </a:schemeClr>
          </a:solidFill>
        </a:fill>
      </a:tcStyle>
    </a:wholeTbl>
    <a:band2H>
      <a:tcTxStyle/>
      <a:tcStyle>
        <a:tcBdr/>
        <a:fill>
          <a:solidFill>
            <a:schemeClr val="accent3">
              <a:lumOff val="44000"/>
            </a:schemeClr>
          </a:solidFill>
        </a:fill>
      </a:tcStyle>
    </a:band2H>
    <a:firstCol>
      <a:tcTxStyle b="on" i="off">
        <a:fontRef idx="maj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3">
              <a:lumOff val="44000"/>
            </a:schemeClr>
          </a:solidFill>
        </a:fill>
      </a:tcStyle>
    </a:firstCol>
    <a:lastRow>
      <a:tcTxStyle b="on" i="off">
        <a:fontRef idx="maj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3">
              <a:lumOff val="44000"/>
            </a:schemeClr>
          </a:solidFill>
        </a:fill>
      </a:tcStyle>
    </a:lastRow>
    <a:firstRow>
      <a:tcTxStyle b="on" i="off">
        <a:fontRef idx="maj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3">
              <a:lumOff val="44000"/>
            </a:schemeClr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CCCCD9"/>
          </a:solidFill>
        </a:fill>
      </a:tcStyle>
    </a:wholeTbl>
    <a:band2H>
      <a:tcTxStyle/>
      <a:tcStyle>
        <a:tcBdr/>
        <a:fill>
          <a:solidFill>
            <a:srgbClr val="E7E7ED"/>
          </a:solidFill>
        </a:fill>
      </a:tcStyle>
    </a:band2H>
    <a:firstCol>
      <a:tcTxStyle b="on" i="off">
        <a:fontRef idx="maj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chemeClr val="accent3">
              <a:lumOff val="44000"/>
            </a:schemeClr>
          </a:solidFill>
        </a:fill>
      </a:tcStyle>
    </a:band2H>
    <a:firstCol>
      <a:tcTxStyle b="on" i="off">
        <a:fontRef idx="maj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3">
              <a:lumOff val="44000"/>
            </a:schemeClr>
          </a:solidFill>
        </a:fill>
      </a:tcStyle>
    </a:lastRow>
    <a:firstRow>
      <a:tcTxStyle b="on" i="off">
        <a:fontRef idx="maj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668"/>
    <p:restoredTop sz="84820" autoAdjust="0"/>
  </p:normalViewPr>
  <p:slideViewPr>
    <p:cSldViewPr snapToGrid="0" snapToObjects="1">
      <p:cViewPr varScale="1">
        <p:scale>
          <a:sx n="61" d="100"/>
          <a:sy n="61" d="100"/>
        </p:scale>
        <p:origin x="1152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napToObjects="1">
      <p:cViewPr varScale="1">
        <p:scale>
          <a:sx n="150" d="100"/>
          <a:sy n="150" d="100"/>
        </p:scale>
        <p:origin x="5112" y="17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48" name="Shape 48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6537717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spcBef>
        <a:spcPts val="400"/>
      </a:spcBef>
      <a:defRPr sz="1200">
        <a:latin typeface="+mj-lt"/>
        <a:ea typeface="+mj-ea"/>
        <a:cs typeface="+mj-cs"/>
        <a:sym typeface="Arial"/>
      </a:defRPr>
    </a:lvl1pPr>
    <a:lvl2pPr indent="228600" latinLnBrk="0">
      <a:spcBef>
        <a:spcPts val="400"/>
      </a:spcBef>
      <a:defRPr sz="1200">
        <a:latin typeface="+mj-lt"/>
        <a:ea typeface="+mj-ea"/>
        <a:cs typeface="+mj-cs"/>
        <a:sym typeface="Arial"/>
      </a:defRPr>
    </a:lvl2pPr>
    <a:lvl3pPr indent="457200" latinLnBrk="0">
      <a:spcBef>
        <a:spcPts val="400"/>
      </a:spcBef>
      <a:defRPr sz="1200">
        <a:latin typeface="+mj-lt"/>
        <a:ea typeface="+mj-ea"/>
        <a:cs typeface="+mj-cs"/>
        <a:sym typeface="Arial"/>
      </a:defRPr>
    </a:lvl3pPr>
    <a:lvl4pPr indent="685800" latinLnBrk="0">
      <a:spcBef>
        <a:spcPts val="400"/>
      </a:spcBef>
      <a:defRPr sz="1200">
        <a:latin typeface="+mj-lt"/>
        <a:ea typeface="+mj-ea"/>
        <a:cs typeface="+mj-cs"/>
        <a:sym typeface="Arial"/>
      </a:defRPr>
    </a:lvl4pPr>
    <a:lvl5pPr indent="914400" latinLnBrk="0">
      <a:spcBef>
        <a:spcPts val="400"/>
      </a:spcBef>
      <a:defRPr sz="1200">
        <a:latin typeface="+mj-lt"/>
        <a:ea typeface="+mj-ea"/>
        <a:cs typeface="+mj-cs"/>
        <a:sym typeface="Arial"/>
      </a:defRPr>
    </a:lvl5pPr>
    <a:lvl6pPr indent="1143000" latinLnBrk="0">
      <a:spcBef>
        <a:spcPts val="400"/>
      </a:spcBef>
      <a:defRPr sz="1200">
        <a:latin typeface="+mj-lt"/>
        <a:ea typeface="+mj-ea"/>
        <a:cs typeface="+mj-cs"/>
        <a:sym typeface="Arial"/>
      </a:defRPr>
    </a:lvl6pPr>
    <a:lvl7pPr indent="1371600" latinLnBrk="0">
      <a:spcBef>
        <a:spcPts val="400"/>
      </a:spcBef>
      <a:defRPr sz="1200">
        <a:latin typeface="+mj-lt"/>
        <a:ea typeface="+mj-ea"/>
        <a:cs typeface="+mj-cs"/>
        <a:sym typeface="Arial"/>
      </a:defRPr>
    </a:lvl7pPr>
    <a:lvl8pPr indent="1600200" latinLnBrk="0">
      <a:spcBef>
        <a:spcPts val="400"/>
      </a:spcBef>
      <a:defRPr sz="1200">
        <a:latin typeface="+mj-lt"/>
        <a:ea typeface="+mj-ea"/>
        <a:cs typeface="+mj-cs"/>
        <a:sym typeface="Arial"/>
      </a:defRPr>
    </a:lvl8pPr>
    <a:lvl9pPr indent="1828800" latinLnBrk="0">
      <a:spcBef>
        <a:spcPts val="400"/>
      </a:spcBef>
      <a:defRPr sz="1200">
        <a:latin typeface="+mj-lt"/>
        <a:ea typeface="+mj-ea"/>
        <a:cs typeface="+mj-cs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74417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Content">
    <p:bg>
      <p:bgPr>
        <a:solidFill>
          <a:srgbClr val="3237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4"/>
          <p:cNvSpPr/>
          <p:nvPr/>
        </p:nvSpPr>
        <p:spPr>
          <a:xfrm>
            <a:off x="0" y="0"/>
            <a:ext cx="1199456" cy="6858000"/>
          </a:xfrm>
          <a:prstGeom prst="rect">
            <a:avLst/>
          </a:prstGeom>
          <a:solidFill>
            <a:srgbClr val="595959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chemeClr val="accent3">
                    <a:lumOff val="44000"/>
                  </a:schemeClr>
                </a:solidFill>
              </a:defRPr>
            </a:pPr>
            <a:endParaRPr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1AB8F9E-D1D2-2F4D-8965-30122275304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50160" y="292838"/>
            <a:ext cx="498038" cy="51879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F7DADDE-3411-0E49-B121-CC036EA47C4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14927" y="929926"/>
            <a:ext cx="768505" cy="194688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9595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/>
          <p:nvPr/>
        </p:nvSpPr>
        <p:spPr>
          <a:xfrm>
            <a:off x="0" y="0"/>
            <a:ext cx="1199456" cy="6858000"/>
          </a:xfrm>
          <a:prstGeom prst="rect">
            <a:avLst/>
          </a:prstGeom>
          <a:solidFill>
            <a:srgbClr val="595959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chemeClr val="accent3">
                    <a:lumOff val="44000"/>
                  </a:schemeClr>
                </a:solidFill>
              </a:defRPr>
            </a:pPr>
            <a:endParaRPr/>
          </a:p>
        </p:txBody>
      </p:sp>
      <p:pic>
        <p:nvPicPr>
          <p:cNvPr id="3" name="Picture 5" descr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159" y="292837"/>
            <a:ext cx="498040" cy="518791"/>
          </a:xfrm>
          <a:prstGeom prst="rect">
            <a:avLst/>
          </a:prstGeom>
          <a:ln w="12700">
            <a:miter lim="400000"/>
          </a:ln>
        </p:spPr>
      </p:pic>
      <p:pic>
        <p:nvPicPr>
          <p:cNvPr id="4" name="Picture 7" descr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926" y="980728"/>
            <a:ext cx="768506" cy="194689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Rectangle 5"/>
          <p:cNvSpPr/>
          <p:nvPr/>
        </p:nvSpPr>
        <p:spPr>
          <a:xfrm>
            <a:off x="0" y="0"/>
            <a:ext cx="1199456" cy="6858000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chemeClr val="accent3">
                    <a:lumOff val="44000"/>
                  </a:schemeClr>
                </a:solidFill>
              </a:defRPr>
            </a:pPr>
            <a:endParaRPr/>
          </a:p>
        </p:txBody>
      </p:sp>
      <p:pic>
        <p:nvPicPr>
          <p:cNvPr id="7" name="Picture 2" descr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6200000">
            <a:off x="-191561" y="809438"/>
            <a:ext cx="1500420" cy="402838"/>
          </a:xfrm>
          <a:prstGeom prst="rect">
            <a:avLst/>
          </a:prstGeom>
          <a:ln w="12700">
            <a:miter lim="400000"/>
          </a:ln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01F5D1C-B3AB-8843-821C-4B6C6AA25F21}"/>
              </a:ext>
            </a:extLst>
          </p:cNvPr>
          <p:cNvCxnSpPr>
            <a:cxnSpLocks/>
          </p:cNvCxnSpPr>
          <p:nvPr userDrawn="1"/>
        </p:nvCxnSpPr>
        <p:spPr>
          <a:xfrm>
            <a:off x="681482" y="881276"/>
            <a:ext cx="39600" cy="6006294"/>
          </a:xfrm>
          <a:prstGeom prst="line">
            <a:avLst/>
          </a:prstGeom>
          <a:noFill/>
          <a:ln w="25400" cap="flat">
            <a:solidFill>
              <a:schemeClr val="bg1"/>
            </a:solidFill>
            <a:prstDash val="solid"/>
            <a:bevel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</p:sldLayoutIdLst>
  <p:transition spd="med"/>
  <p:txStyles>
    <p:title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5pPr>
      <a:lvl6pPr marL="0" marR="0" indent="4572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6pPr>
      <a:lvl7pPr marL="0" marR="0" indent="9144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7pPr>
      <a:lvl8pPr marL="0" marR="0" indent="13716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8pPr>
      <a:lvl9pPr marL="0" marR="0" indent="18288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9pPr>
    </p:titleStyle>
    <p:bodyStyle>
      <a:lvl1pPr marL="342900" marR="0" indent="-3429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1pPr>
      <a:lvl2pPr marL="783771" marR="0" indent="-326571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–"/>
        <a:tabLst/>
        <a:defRPr sz="3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2pPr>
      <a:lvl3pPr marL="1219200" marR="0" indent="-3048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3pPr>
      <a:lvl4pPr marL="17373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–"/>
        <a:tabLst/>
        <a:defRPr sz="3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4pPr>
      <a:lvl5pPr marL="21945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»"/>
        <a:tabLst/>
        <a:defRPr sz="3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5pPr>
      <a:lvl6pPr marL="26517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»"/>
        <a:tabLst/>
        <a:defRPr sz="3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6pPr>
      <a:lvl7pPr marL="31089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»"/>
        <a:tabLst/>
        <a:defRPr sz="3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7pPr>
      <a:lvl8pPr marL="3566159" marR="0" indent="-36575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»"/>
        <a:tabLst/>
        <a:defRPr sz="3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8pPr>
      <a:lvl9pPr marL="4023359" marR="0" indent="-36575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»"/>
        <a:tabLst/>
        <a:defRPr sz="3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1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1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1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1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1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1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1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1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1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 descr="Fron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0303" y="1968070"/>
            <a:ext cx="4347607" cy="3527622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407" name="Title 1"/>
          <p:cNvSpPr txBox="1"/>
          <p:nvPr/>
        </p:nvSpPr>
        <p:spPr>
          <a:xfrm>
            <a:off x="1790517" y="830053"/>
            <a:ext cx="3013053" cy="459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xmlns:mv="urn:schemas-microsoft-com:mac:vml" xmlns:mc="http://schemas.openxmlformats.org/markup-compatibility/2006" val="1"/>
            </a:ext>
          </a:extLst>
        </p:spPr>
        <p:txBody>
          <a:bodyPr wrap="square" lIns="45719" rIns="45719">
            <a:spAutoFit/>
          </a:bodyPr>
          <a:lstStyle>
            <a:lvl1pPr>
              <a:defRPr b="0" spc="300">
                <a:solidFill>
                  <a:srgbClr val="86CA27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rPr dirty="0">
                <a:solidFill>
                  <a:srgbClr val="00B1CB"/>
                </a:solidFill>
              </a:rPr>
              <a:t>SEE THE RESULTS</a:t>
            </a:r>
          </a:p>
        </p:txBody>
      </p:sp>
      <p:sp>
        <p:nvSpPr>
          <p:cNvPr id="411" name="Rectangle 17"/>
          <p:cNvSpPr txBox="1"/>
          <p:nvPr/>
        </p:nvSpPr>
        <p:spPr>
          <a:xfrm>
            <a:off x="5027906" y="764079"/>
            <a:ext cx="6389280" cy="8002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xmlns:mv="urn:schemas-microsoft-com:mac:vml" xmlns:mc="http://schemas.openxmlformats.org/markup-compatibility/2006" val="1"/>
            </a:ext>
          </a:extLst>
        </p:spPr>
        <p:txBody>
          <a:bodyPr wrap="square" lIns="45719" rIns="45719">
            <a:spAutoFit/>
          </a:bodyPr>
          <a:lstStyle/>
          <a:p>
            <a:pPr>
              <a:spcAft>
                <a:spcPts val="600"/>
              </a:spcAft>
            </a:pPr>
            <a:r>
              <a:rPr lang="en-US" sz="1800" b="0" baseline="30000" dirty="0">
                <a:solidFill>
                  <a:srgbClr val="00B1CB"/>
                </a:solidFill>
                <a:latin typeface="Century Gothic"/>
                <a:cs typeface="Century Gothic"/>
              </a:rPr>
              <a:t>skin description</a:t>
            </a:r>
            <a:r>
              <a:rPr lang="en-US" sz="1800" b="0" baseline="30000" dirty="0">
                <a:solidFill>
                  <a:srgbClr val="FFFFFF"/>
                </a:solidFill>
                <a:latin typeface="Century Gothic"/>
                <a:cs typeface="Century Gothic"/>
              </a:rPr>
              <a:t>: sun damage + pigmentation</a:t>
            </a:r>
          </a:p>
          <a:p>
            <a:pPr>
              <a:spcAft>
                <a:spcPts val="600"/>
              </a:spcAft>
            </a:pPr>
            <a:r>
              <a:rPr lang="en-US" sz="1800" b="0" baseline="30000" dirty="0">
                <a:solidFill>
                  <a:srgbClr val="00B1CB"/>
                </a:solidFill>
                <a:latin typeface="Century Gothic"/>
                <a:cs typeface="Century Gothic"/>
              </a:rPr>
              <a:t>treatment: </a:t>
            </a:r>
            <a:r>
              <a:rPr lang="en-US" sz="1800" b="0" baseline="30000" dirty="0">
                <a:solidFill>
                  <a:srgbClr val="FFFFFF"/>
                </a:solidFill>
                <a:latin typeface="Century Gothic"/>
                <a:cs typeface="Century Gothic"/>
              </a:rPr>
              <a:t>nightly application of </a:t>
            </a:r>
            <a:r>
              <a:rPr lang="en-US" sz="1800" b="0" baseline="30000" dirty="0" err="1">
                <a:solidFill>
                  <a:srgbClr val="FFFFFF"/>
                </a:solidFill>
                <a:latin typeface="Century Gothic"/>
                <a:cs typeface="Century Gothic"/>
              </a:rPr>
              <a:t>asap</a:t>
            </a:r>
            <a:r>
              <a:rPr lang="en-US" sz="1800" b="0" baseline="30000" dirty="0">
                <a:solidFill>
                  <a:srgbClr val="FFFFFF"/>
                </a:solidFill>
                <a:latin typeface="Century Gothic"/>
                <a:cs typeface="Century Gothic"/>
              </a:rPr>
              <a:t> liquid platinum for 8 weeks</a:t>
            </a:r>
          </a:p>
          <a:p>
            <a:pPr>
              <a:spcAft>
                <a:spcPts val="600"/>
              </a:spcAft>
            </a:pPr>
            <a:r>
              <a:rPr lang="en-US" sz="1800" b="0" baseline="30000" dirty="0">
                <a:solidFill>
                  <a:srgbClr val="00B1CB"/>
                </a:solidFill>
                <a:latin typeface="Century Gothic"/>
                <a:cs typeface="Century Gothic"/>
              </a:rPr>
              <a:t>result: </a:t>
            </a:r>
            <a:r>
              <a:rPr lang="en-US" sz="1800" b="0" baseline="30000" dirty="0">
                <a:solidFill>
                  <a:schemeClr val="bg1"/>
                </a:solidFill>
                <a:latin typeface="Century Gothic"/>
                <a:cs typeface="Century Gothic"/>
              </a:rPr>
              <a:t>massive improvement in skin hydration and lightening of pigmentation</a:t>
            </a:r>
            <a:endParaRPr sz="1800" b="0" dirty="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242DA30-DDB6-2C45-9317-E506C4DE73AC}"/>
              </a:ext>
            </a:extLst>
          </p:cNvPr>
          <p:cNvSpPr/>
          <p:nvPr/>
        </p:nvSpPr>
        <p:spPr>
          <a:xfrm>
            <a:off x="3292296" y="5490355"/>
            <a:ext cx="755483" cy="2476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en-AU" sz="1000" b="0" dirty="0">
                <a:solidFill>
                  <a:schemeClr val="bg1"/>
                </a:solidFill>
                <a:latin typeface="Century Gothic" panose="020B0502020202020204" pitchFamily="34" charset="0"/>
              </a:rPr>
              <a:t>BEFORE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DC3B041-CCC7-E44D-BFFF-DBF5666A10B1}"/>
              </a:ext>
            </a:extLst>
          </p:cNvPr>
          <p:cNvSpPr/>
          <p:nvPr/>
        </p:nvSpPr>
        <p:spPr>
          <a:xfrm>
            <a:off x="5123306" y="5490355"/>
            <a:ext cx="1645006" cy="2476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en-AU" sz="1000" b="0" dirty="0">
                <a:solidFill>
                  <a:schemeClr val="bg1"/>
                </a:solidFill>
                <a:latin typeface="Century Gothic" panose="020B0502020202020204" pitchFamily="34" charset="0"/>
              </a:rPr>
              <a:t>AFTER 8 WEEKS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634B6F84-F6C2-104B-9995-DE7E254C659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7472" y="2064583"/>
            <a:ext cx="967850" cy="238648"/>
          </a:xfrm>
          <a:prstGeom prst="rect">
            <a:avLst/>
          </a:prstGeom>
        </p:spPr>
      </p:pic>
      <p:grpSp>
        <p:nvGrpSpPr>
          <p:cNvPr id="20" name="Group 6"/>
          <p:cNvGrpSpPr/>
          <p:nvPr/>
        </p:nvGrpSpPr>
        <p:grpSpPr>
          <a:xfrm>
            <a:off x="1781024" y="742350"/>
            <a:ext cx="3022545" cy="678277"/>
            <a:chOff x="0" y="0"/>
            <a:chExt cx="3912765" cy="678275"/>
          </a:xfrm>
        </p:grpSpPr>
        <p:sp>
          <p:nvSpPr>
            <p:cNvPr id="22" name="Straight Connector 8"/>
            <p:cNvSpPr/>
            <p:nvPr/>
          </p:nvSpPr>
          <p:spPr>
            <a:xfrm>
              <a:off x="-1" y="678275"/>
              <a:ext cx="3912767" cy="1"/>
            </a:xfrm>
            <a:prstGeom prst="line">
              <a:avLst/>
            </a:prstGeom>
            <a:solidFill>
              <a:schemeClr val="accent1"/>
            </a:solidFill>
            <a:ln w="9525" cap="flat">
              <a:solidFill>
                <a:srgbClr val="00B1CB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3" name="Straight Connector 9"/>
            <p:cNvSpPr/>
            <p:nvPr/>
          </p:nvSpPr>
          <p:spPr>
            <a:xfrm>
              <a:off x="-1" y="0"/>
              <a:ext cx="3912767" cy="1"/>
            </a:xfrm>
            <a:prstGeom prst="line">
              <a:avLst/>
            </a:prstGeom>
            <a:solidFill>
              <a:schemeClr val="accent1"/>
            </a:solidFill>
            <a:ln w="9525" cap="flat">
              <a:solidFill>
                <a:srgbClr val="00B1CB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9C302322-EEBB-1DC9-551B-348A86A6D9B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65340" y="1980344"/>
            <a:ext cx="4347607" cy="3503074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0B0DB96-9129-DDFE-7AA4-F94DC83875F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65340" y="2065466"/>
            <a:ext cx="969348" cy="237765"/>
          </a:xfrm>
          <a:prstGeom prst="rect">
            <a:avLst/>
          </a:prstGeom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A09B85B-134A-6CF6-C732-E2BD882A055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90154" y="5451309"/>
            <a:ext cx="755970" cy="28044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1C4FF81-E8DB-2A9B-37A6-8313A576FD8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771123" y="5495692"/>
            <a:ext cx="1646063" cy="28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2275760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ASAP Core Product Training 2008 EXPORT">
  <a:themeElements>
    <a:clrScheme name="ASAP Core Product Training 2008 EXPOR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8F8F8F"/>
      </a:accent3>
      <a:accent4>
        <a:srgbClr val="707070"/>
      </a:accent4>
      <a:accent5>
        <a:srgbClr val="DAEDEF"/>
      </a:accent5>
      <a:accent6>
        <a:srgbClr val="2D2D8A"/>
      </a:accent6>
      <a:hlink>
        <a:srgbClr val="0000FF"/>
      </a:hlink>
      <a:folHlink>
        <a:srgbClr val="FF00FF"/>
      </a:folHlink>
    </a:clrScheme>
    <a:fontScheme name="Century Gothic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SAP Core Product Training 2008 EXPOR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>
            <a:lumOff val="44000"/>
          </a:schemeClr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ASAP Core Product Training 2008 EXPORT">
  <a:themeElements>
    <a:clrScheme name="ASAP Core Product Training 2008 EXPOR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8F8F8F"/>
      </a:accent3>
      <a:accent4>
        <a:srgbClr val="707070"/>
      </a:accent4>
      <a:accent5>
        <a:srgbClr val="DAEDEF"/>
      </a:accent5>
      <a:accent6>
        <a:srgbClr val="2D2D8A"/>
      </a:accent6>
      <a:hlink>
        <a:srgbClr val="0000FF"/>
      </a:hlink>
      <a:folHlink>
        <a:srgbClr val="FF00FF"/>
      </a:folHlink>
    </a:clrScheme>
    <a:fontScheme name="ASAP Core Product Training 2008 EXPORT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ASAP Core Product Training 2008 EXPOR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>
            <a:lumOff val="44000"/>
          </a:schemeClr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26368</TotalTime>
  <Words>36</Words>
  <Application>Microsoft Office PowerPoint</Application>
  <PresentationFormat>Widescreen</PresentationFormat>
  <Paragraphs>6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Century Gothic</vt:lpstr>
      <vt:lpstr>ASAP Core Product Training 2008 EXPORT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Leanne Stewart</dc:creator>
  <cp:lastModifiedBy>Colleen McCleery</cp:lastModifiedBy>
  <cp:revision>322</cp:revision>
  <cp:lastPrinted>2020-06-05T02:51:36Z</cp:lastPrinted>
  <dcterms:created xsi:type="dcterms:W3CDTF">2020-09-13T10:18:55Z</dcterms:created>
  <dcterms:modified xsi:type="dcterms:W3CDTF">2023-07-17T02:10:45Z</dcterms:modified>
</cp:coreProperties>
</file>